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6"/>
  </p:notesMasterIdLst>
  <p:sldIdLst>
    <p:sldId id="257" r:id="rId2"/>
    <p:sldId id="278" r:id="rId3"/>
    <p:sldId id="262" r:id="rId4"/>
    <p:sldId id="260" r:id="rId5"/>
    <p:sldId id="263" r:id="rId6"/>
    <p:sldId id="264" r:id="rId7"/>
    <p:sldId id="256" r:id="rId8"/>
    <p:sldId id="261" r:id="rId9"/>
    <p:sldId id="265" r:id="rId10"/>
    <p:sldId id="274" r:id="rId11"/>
    <p:sldId id="279" r:id="rId12"/>
    <p:sldId id="277" r:id="rId13"/>
    <p:sldId id="280" r:id="rId14"/>
    <p:sldId id="275" r:id="rId15"/>
    <p:sldId id="273" r:id="rId16"/>
    <p:sldId id="266" r:id="rId17"/>
    <p:sldId id="267" r:id="rId18"/>
    <p:sldId id="276" r:id="rId19"/>
    <p:sldId id="268" r:id="rId20"/>
    <p:sldId id="281" r:id="rId21"/>
    <p:sldId id="282" r:id="rId22"/>
    <p:sldId id="270" r:id="rId23"/>
    <p:sldId id="269" r:id="rId24"/>
    <p:sldId id="283"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DA7A5"/>
    <a:srgbClr val="FFCC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varScale="1">
        <p:scale>
          <a:sx n="109" d="100"/>
          <a:sy n="109" d="100"/>
        </p:scale>
        <p:origin x="67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363A1-0274-44CA-B264-CF9DCEDA0874}" type="datetimeFigureOut">
              <a:rPr lang="en-US" smtClean="0"/>
              <a:t>5/11/2021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7847B-B6A6-4C6D-89CD-E031637254D1}" type="slidenum">
              <a:rPr lang="en-US" smtClean="0"/>
              <a:t>‹#›</a:t>
            </a:fld>
            <a:endParaRPr lang="en-US"/>
          </a:p>
        </p:txBody>
      </p:sp>
    </p:spTree>
    <p:extLst>
      <p:ext uri="{BB962C8B-B14F-4D97-AF65-F5344CB8AC3E}">
        <p14:creationId xmlns:p14="http://schemas.microsoft.com/office/powerpoint/2010/main" val="2610151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 overview of Victory Gardens</a:t>
            </a:r>
            <a:endParaRPr lang="en-US" dirty="0"/>
          </a:p>
        </p:txBody>
      </p:sp>
      <p:sp>
        <p:nvSpPr>
          <p:cNvPr id="4" name="Slide Number Placeholder 3"/>
          <p:cNvSpPr>
            <a:spLocks noGrp="1"/>
          </p:cNvSpPr>
          <p:nvPr>
            <p:ph type="sldNum" sz="quarter" idx="10"/>
          </p:nvPr>
        </p:nvSpPr>
        <p:spPr/>
        <p:txBody>
          <a:bodyPr/>
          <a:lstStyle/>
          <a:p>
            <a:fld id="{A157847B-B6A6-4C6D-89CD-E031637254D1}" type="slidenum">
              <a:rPr lang="en-US" smtClean="0"/>
              <a:t>3</a:t>
            </a:fld>
            <a:endParaRPr lang="en-US"/>
          </a:p>
        </p:txBody>
      </p:sp>
    </p:spTree>
    <p:extLst>
      <p:ext uri="{BB962C8B-B14F-4D97-AF65-F5344CB8AC3E}">
        <p14:creationId xmlns:p14="http://schemas.microsoft.com/office/powerpoint/2010/main" val="2263184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WWII – on a garage, big one in Franklin</a:t>
            </a:r>
            <a:r>
              <a:rPr lang="en-US" baseline="0" dirty="0" smtClean="0"/>
              <a:t> Park</a:t>
            </a:r>
            <a:endParaRPr lang="en-US" dirty="0"/>
          </a:p>
        </p:txBody>
      </p:sp>
      <p:sp>
        <p:nvSpPr>
          <p:cNvPr id="4" name="Slide Number Placeholder 3"/>
          <p:cNvSpPr>
            <a:spLocks noGrp="1"/>
          </p:cNvSpPr>
          <p:nvPr>
            <p:ph type="sldNum" sz="quarter" idx="10"/>
          </p:nvPr>
        </p:nvSpPr>
        <p:spPr/>
        <p:txBody>
          <a:bodyPr/>
          <a:lstStyle/>
          <a:p>
            <a:fld id="{A157847B-B6A6-4C6D-89CD-E031637254D1}" type="slidenum">
              <a:rPr lang="en-US" smtClean="0"/>
              <a:t>16</a:t>
            </a:fld>
            <a:endParaRPr lang="en-US"/>
          </a:p>
        </p:txBody>
      </p:sp>
    </p:spTree>
    <p:extLst>
      <p:ext uri="{BB962C8B-B14F-4D97-AF65-F5344CB8AC3E}">
        <p14:creationId xmlns:p14="http://schemas.microsoft.com/office/powerpoint/2010/main" val="2528654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Fenway Victory Garden</a:t>
            </a:r>
            <a:endParaRPr lang="en-US" dirty="0"/>
          </a:p>
        </p:txBody>
      </p:sp>
      <p:sp>
        <p:nvSpPr>
          <p:cNvPr id="4" name="Slide Number Placeholder 3"/>
          <p:cNvSpPr>
            <a:spLocks noGrp="1"/>
          </p:cNvSpPr>
          <p:nvPr>
            <p:ph type="sldNum" sz="quarter" idx="10"/>
          </p:nvPr>
        </p:nvSpPr>
        <p:spPr/>
        <p:txBody>
          <a:bodyPr/>
          <a:lstStyle/>
          <a:p>
            <a:fld id="{A157847B-B6A6-4C6D-89CD-E031637254D1}" type="slidenum">
              <a:rPr lang="en-US" smtClean="0"/>
              <a:t>17</a:t>
            </a:fld>
            <a:endParaRPr lang="en-US"/>
          </a:p>
        </p:txBody>
      </p:sp>
    </p:spTree>
    <p:extLst>
      <p:ext uri="{BB962C8B-B14F-4D97-AF65-F5344CB8AC3E}">
        <p14:creationId xmlns:p14="http://schemas.microsoft.com/office/powerpoint/2010/main" val="2293285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canning</a:t>
            </a:r>
            <a:endParaRPr lang="en-US" dirty="0"/>
          </a:p>
        </p:txBody>
      </p:sp>
      <p:sp>
        <p:nvSpPr>
          <p:cNvPr id="4" name="Slide Number Placeholder 3"/>
          <p:cNvSpPr>
            <a:spLocks noGrp="1"/>
          </p:cNvSpPr>
          <p:nvPr>
            <p:ph type="sldNum" sz="quarter" idx="10"/>
          </p:nvPr>
        </p:nvSpPr>
        <p:spPr/>
        <p:txBody>
          <a:bodyPr/>
          <a:lstStyle/>
          <a:p>
            <a:fld id="{A157847B-B6A6-4C6D-89CD-E031637254D1}" type="slidenum">
              <a:rPr lang="en-US" smtClean="0"/>
              <a:t>18</a:t>
            </a:fld>
            <a:endParaRPr lang="en-US"/>
          </a:p>
        </p:txBody>
      </p:sp>
    </p:spTree>
    <p:extLst>
      <p:ext uri="{BB962C8B-B14F-4D97-AF65-F5344CB8AC3E}">
        <p14:creationId xmlns:p14="http://schemas.microsoft.com/office/powerpoint/2010/main" val="1507197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WW2, greater reliance on packaged and processed foods</a:t>
            </a:r>
            <a:endParaRPr lang="en-US" dirty="0"/>
          </a:p>
        </p:txBody>
      </p:sp>
      <p:sp>
        <p:nvSpPr>
          <p:cNvPr id="4" name="Slide Number Placeholder 3"/>
          <p:cNvSpPr>
            <a:spLocks noGrp="1"/>
          </p:cNvSpPr>
          <p:nvPr>
            <p:ph type="sldNum" sz="quarter" idx="10"/>
          </p:nvPr>
        </p:nvSpPr>
        <p:spPr/>
        <p:txBody>
          <a:bodyPr/>
          <a:lstStyle/>
          <a:p>
            <a:fld id="{A157847B-B6A6-4C6D-89CD-E031637254D1}" type="slidenum">
              <a:rPr lang="en-US" smtClean="0"/>
              <a:t>19</a:t>
            </a:fld>
            <a:endParaRPr lang="en-US"/>
          </a:p>
        </p:txBody>
      </p:sp>
    </p:spTree>
    <p:extLst>
      <p:ext uri="{BB962C8B-B14F-4D97-AF65-F5344CB8AC3E}">
        <p14:creationId xmlns:p14="http://schemas.microsoft.com/office/powerpoint/2010/main" val="2227065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convenience</a:t>
            </a:r>
            <a:r>
              <a:rPr lang="en-US" baseline="0" dirty="0" smtClean="0"/>
              <a:t> food</a:t>
            </a:r>
            <a:endParaRPr lang="en-US" dirty="0"/>
          </a:p>
        </p:txBody>
      </p:sp>
      <p:sp>
        <p:nvSpPr>
          <p:cNvPr id="4" name="Slide Number Placeholder 3"/>
          <p:cNvSpPr>
            <a:spLocks noGrp="1"/>
          </p:cNvSpPr>
          <p:nvPr>
            <p:ph type="sldNum" sz="quarter" idx="10"/>
          </p:nvPr>
        </p:nvSpPr>
        <p:spPr/>
        <p:txBody>
          <a:bodyPr/>
          <a:lstStyle/>
          <a:p>
            <a:fld id="{A157847B-B6A6-4C6D-89CD-E031637254D1}" type="slidenum">
              <a:rPr lang="en-US" smtClean="0"/>
              <a:t>20</a:t>
            </a:fld>
            <a:endParaRPr lang="en-US"/>
          </a:p>
        </p:txBody>
      </p:sp>
    </p:spTree>
    <p:extLst>
      <p:ext uri="{BB962C8B-B14F-4D97-AF65-F5344CB8AC3E}">
        <p14:creationId xmlns:p14="http://schemas.microsoft.com/office/powerpoint/2010/main" val="928268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insecurity during COVID</a:t>
            </a:r>
            <a:endParaRPr lang="en-US" dirty="0"/>
          </a:p>
        </p:txBody>
      </p:sp>
      <p:sp>
        <p:nvSpPr>
          <p:cNvPr id="4" name="Slide Number Placeholder 3"/>
          <p:cNvSpPr>
            <a:spLocks noGrp="1"/>
          </p:cNvSpPr>
          <p:nvPr>
            <p:ph type="sldNum" sz="quarter" idx="10"/>
          </p:nvPr>
        </p:nvSpPr>
        <p:spPr/>
        <p:txBody>
          <a:bodyPr/>
          <a:lstStyle/>
          <a:p>
            <a:fld id="{A157847B-B6A6-4C6D-89CD-E031637254D1}" type="slidenum">
              <a:rPr lang="en-US" smtClean="0"/>
              <a:t>22</a:t>
            </a:fld>
            <a:endParaRPr lang="en-US"/>
          </a:p>
        </p:txBody>
      </p:sp>
    </p:spTree>
    <p:extLst>
      <p:ext uri="{BB962C8B-B14F-4D97-AF65-F5344CB8AC3E}">
        <p14:creationId xmlns:p14="http://schemas.microsoft.com/office/powerpoint/2010/main" val="1242093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Victory gardens today</a:t>
            </a:r>
            <a:endParaRPr lang="en-US" dirty="0"/>
          </a:p>
        </p:txBody>
      </p:sp>
      <p:sp>
        <p:nvSpPr>
          <p:cNvPr id="4" name="Slide Number Placeholder 3"/>
          <p:cNvSpPr>
            <a:spLocks noGrp="1"/>
          </p:cNvSpPr>
          <p:nvPr>
            <p:ph type="sldNum" sz="quarter" idx="10"/>
          </p:nvPr>
        </p:nvSpPr>
        <p:spPr/>
        <p:txBody>
          <a:bodyPr/>
          <a:lstStyle/>
          <a:p>
            <a:fld id="{A157847B-B6A6-4C6D-89CD-E031637254D1}" type="slidenum">
              <a:rPr lang="en-US" smtClean="0"/>
              <a:t>23</a:t>
            </a:fld>
            <a:endParaRPr lang="en-US"/>
          </a:p>
        </p:txBody>
      </p:sp>
    </p:spTree>
    <p:extLst>
      <p:ext uri="{BB962C8B-B14F-4D97-AF65-F5344CB8AC3E}">
        <p14:creationId xmlns:p14="http://schemas.microsoft.com/office/powerpoint/2010/main" val="2600446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a:t>
            </a:r>
            <a:r>
              <a:rPr lang="en-US" baseline="0" dirty="0" smtClean="0"/>
              <a:t> pledge</a:t>
            </a:r>
            <a:endParaRPr lang="en-US" dirty="0"/>
          </a:p>
        </p:txBody>
      </p:sp>
      <p:sp>
        <p:nvSpPr>
          <p:cNvPr id="4" name="Slide Number Placeholder 3"/>
          <p:cNvSpPr>
            <a:spLocks noGrp="1"/>
          </p:cNvSpPr>
          <p:nvPr>
            <p:ph type="sldNum" sz="quarter" idx="10"/>
          </p:nvPr>
        </p:nvSpPr>
        <p:spPr/>
        <p:txBody>
          <a:bodyPr/>
          <a:lstStyle/>
          <a:p>
            <a:fld id="{A157847B-B6A6-4C6D-89CD-E031637254D1}" type="slidenum">
              <a:rPr lang="en-US" smtClean="0"/>
              <a:t>4</a:t>
            </a:fld>
            <a:endParaRPr lang="en-US"/>
          </a:p>
        </p:txBody>
      </p:sp>
    </p:spTree>
    <p:extLst>
      <p:ext uri="{BB962C8B-B14F-4D97-AF65-F5344CB8AC3E}">
        <p14:creationId xmlns:p14="http://schemas.microsoft.com/office/powerpoint/2010/main" val="3148097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Propaganda posters</a:t>
            </a:r>
            <a:endParaRPr lang="en-US" dirty="0"/>
          </a:p>
        </p:txBody>
      </p:sp>
      <p:sp>
        <p:nvSpPr>
          <p:cNvPr id="4" name="Slide Number Placeholder 3"/>
          <p:cNvSpPr>
            <a:spLocks noGrp="1"/>
          </p:cNvSpPr>
          <p:nvPr>
            <p:ph type="sldNum" sz="quarter" idx="10"/>
          </p:nvPr>
        </p:nvSpPr>
        <p:spPr/>
        <p:txBody>
          <a:bodyPr/>
          <a:lstStyle/>
          <a:p>
            <a:fld id="{A157847B-B6A6-4C6D-89CD-E031637254D1}" type="slidenum">
              <a:rPr lang="en-US" smtClean="0"/>
              <a:t>5</a:t>
            </a:fld>
            <a:endParaRPr lang="en-US"/>
          </a:p>
        </p:txBody>
      </p:sp>
    </p:spTree>
    <p:extLst>
      <p:ext uri="{BB962C8B-B14F-4D97-AF65-F5344CB8AC3E}">
        <p14:creationId xmlns:p14="http://schemas.microsoft.com/office/powerpoint/2010/main" val="3955173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aimed at kids</a:t>
            </a:r>
            <a:endParaRPr lang="en-US" dirty="0"/>
          </a:p>
        </p:txBody>
      </p:sp>
      <p:sp>
        <p:nvSpPr>
          <p:cNvPr id="4" name="Slide Number Placeholder 3"/>
          <p:cNvSpPr>
            <a:spLocks noGrp="1"/>
          </p:cNvSpPr>
          <p:nvPr>
            <p:ph type="sldNum" sz="quarter" idx="10"/>
          </p:nvPr>
        </p:nvSpPr>
        <p:spPr/>
        <p:txBody>
          <a:bodyPr/>
          <a:lstStyle/>
          <a:p>
            <a:fld id="{A157847B-B6A6-4C6D-89CD-E031637254D1}" type="slidenum">
              <a:rPr lang="en-US" smtClean="0"/>
              <a:t>6</a:t>
            </a:fld>
            <a:endParaRPr lang="en-US"/>
          </a:p>
        </p:txBody>
      </p:sp>
    </p:spTree>
    <p:extLst>
      <p:ext uri="{BB962C8B-B14F-4D97-AF65-F5344CB8AC3E}">
        <p14:creationId xmlns:p14="http://schemas.microsoft.com/office/powerpoint/2010/main" val="1715302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this have to do with the Common?</a:t>
            </a:r>
            <a:endParaRPr lang="en-US" dirty="0"/>
          </a:p>
        </p:txBody>
      </p:sp>
      <p:sp>
        <p:nvSpPr>
          <p:cNvPr id="4" name="Slide Number Placeholder 3"/>
          <p:cNvSpPr>
            <a:spLocks noGrp="1"/>
          </p:cNvSpPr>
          <p:nvPr>
            <p:ph type="sldNum" sz="quarter" idx="10"/>
          </p:nvPr>
        </p:nvSpPr>
        <p:spPr/>
        <p:txBody>
          <a:bodyPr/>
          <a:lstStyle/>
          <a:p>
            <a:fld id="{A157847B-B6A6-4C6D-89CD-E031637254D1}" type="slidenum">
              <a:rPr lang="en-US" smtClean="0"/>
              <a:t>7</a:t>
            </a:fld>
            <a:endParaRPr lang="en-US"/>
          </a:p>
        </p:txBody>
      </p:sp>
    </p:spTree>
    <p:extLst>
      <p:ext uri="{BB962C8B-B14F-4D97-AF65-F5344CB8AC3E}">
        <p14:creationId xmlns:p14="http://schemas.microsoft.com/office/powerpoint/2010/main" val="817031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Demonstration garden</a:t>
            </a:r>
            <a:endParaRPr lang="en-US" dirty="0"/>
          </a:p>
        </p:txBody>
      </p:sp>
      <p:sp>
        <p:nvSpPr>
          <p:cNvPr id="4" name="Slide Number Placeholder 3"/>
          <p:cNvSpPr>
            <a:spLocks noGrp="1"/>
          </p:cNvSpPr>
          <p:nvPr>
            <p:ph type="sldNum" sz="quarter" idx="10"/>
          </p:nvPr>
        </p:nvSpPr>
        <p:spPr/>
        <p:txBody>
          <a:bodyPr/>
          <a:lstStyle/>
          <a:p>
            <a:fld id="{A157847B-B6A6-4C6D-89CD-E031637254D1}" type="slidenum">
              <a:rPr lang="en-US" smtClean="0"/>
              <a:t>8</a:t>
            </a:fld>
            <a:endParaRPr lang="en-US"/>
          </a:p>
        </p:txBody>
      </p:sp>
    </p:spTree>
    <p:extLst>
      <p:ext uri="{BB962C8B-B14F-4D97-AF65-F5344CB8AC3E}">
        <p14:creationId xmlns:p14="http://schemas.microsoft.com/office/powerpoint/2010/main" val="3836990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 of WWI Armistice Day parade on Tremont Street, 1929. Now known as Veteran’s Day</a:t>
            </a:r>
            <a:endParaRPr lang="en-US" dirty="0"/>
          </a:p>
        </p:txBody>
      </p:sp>
      <p:sp>
        <p:nvSpPr>
          <p:cNvPr id="4" name="Slide Number Placeholder 3"/>
          <p:cNvSpPr>
            <a:spLocks noGrp="1"/>
          </p:cNvSpPr>
          <p:nvPr>
            <p:ph type="sldNum" sz="quarter" idx="10"/>
          </p:nvPr>
        </p:nvSpPr>
        <p:spPr/>
        <p:txBody>
          <a:bodyPr/>
          <a:lstStyle/>
          <a:p>
            <a:fld id="{A157847B-B6A6-4C6D-89CD-E031637254D1}" type="slidenum">
              <a:rPr lang="en-US" smtClean="0"/>
              <a:t>9</a:t>
            </a:fld>
            <a:endParaRPr lang="en-US"/>
          </a:p>
        </p:txBody>
      </p:sp>
    </p:spTree>
    <p:extLst>
      <p:ext uri="{BB962C8B-B14F-4D97-AF65-F5344CB8AC3E}">
        <p14:creationId xmlns:p14="http://schemas.microsoft.com/office/powerpoint/2010/main" val="1737298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WWI – all voluntary. WWII - rationing</a:t>
            </a:r>
            <a:endParaRPr lang="en-US" dirty="0"/>
          </a:p>
        </p:txBody>
      </p:sp>
      <p:sp>
        <p:nvSpPr>
          <p:cNvPr id="4" name="Slide Number Placeholder 3"/>
          <p:cNvSpPr>
            <a:spLocks noGrp="1"/>
          </p:cNvSpPr>
          <p:nvPr>
            <p:ph type="sldNum" sz="quarter" idx="10"/>
          </p:nvPr>
        </p:nvSpPr>
        <p:spPr/>
        <p:txBody>
          <a:bodyPr/>
          <a:lstStyle/>
          <a:p>
            <a:fld id="{A157847B-B6A6-4C6D-89CD-E031637254D1}" type="slidenum">
              <a:rPr lang="en-US" smtClean="0"/>
              <a:t>12</a:t>
            </a:fld>
            <a:endParaRPr lang="en-US"/>
          </a:p>
        </p:txBody>
      </p:sp>
    </p:spTree>
    <p:extLst>
      <p:ext uri="{BB962C8B-B14F-4D97-AF65-F5344CB8AC3E}">
        <p14:creationId xmlns:p14="http://schemas.microsoft.com/office/powerpoint/2010/main" val="3938520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used in WWII</a:t>
            </a:r>
            <a:endParaRPr lang="en-US" dirty="0"/>
          </a:p>
        </p:txBody>
      </p:sp>
      <p:sp>
        <p:nvSpPr>
          <p:cNvPr id="4" name="Slide Number Placeholder 3"/>
          <p:cNvSpPr>
            <a:spLocks noGrp="1"/>
          </p:cNvSpPr>
          <p:nvPr>
            <p:ph type="sldNum" sz="quarter" idx="10"/>
          </p:nvPr>
        </p:nvSpPr>
        <p:spPr/>
        <p:txBody>
          <a:bodyPr/>
          <a:lstStyle/>
          <a:p>
            <a:fld id="{A157847B-B6A6-4C6D-89CD-E031637254D1}" type="slidenum">
              <a:rPr lang="en-US" smtClean="0"/>
              <a:t>15</a:t>
            </a:fld>
            <a:endParaRPr lang="en-US"/>
          </a:p>
        </p:txBody>
      </p:sp>
    </p:spTree>
    <p:extLst>
      <p:ext uri="{BB962C8B-B14F-4D97-AF65-F5344CB8AC3E}">
        <p14:creationId xmlns:p14="http://schemas.microsoft.com/office/powerpoint/2010/main" val="959535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06F5895-405F-443F-BF63-B8CEA24266C3}"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94774-CFB6-4189-BF9C-3484FEDCD833}" type="slidenum">
              <a:rPr lang="en-US" smtClean="0"/>
              <a:t>‹#›</a:t>
            </a:fld>
            <a:endParaRPr lang="en-US"/>
          </a:p>
        </p:txBody>
      </p:sp>
    </p:spTree>
    <p:extLst>
      <p:ext uri="{BB962C8B-B14F-4D97-AF65-F5344CB8AC3E}">
        <p14:creationId xmlns:p14="http://schemas.microsoft.com/office/powerpoint/2010/main" val="3964853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6F5895-405F-443F-BF63-B8CEA24266C3}"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94774-CFB6-4189-BF9C-3484FEDCD833}" type="slidenum">
              <a:rPr lang="en-US" smtClean="0"/>
              <a:t>‹#›</a:t>
            </a:fld>
            <a:endParaRPr lang="en-US"/>
          </a:p>
        </p:txBody>
      </p:sp>
    </p:spTree>
    <p:extLst>
      <p:ext uri="{BB962C8B-B14F-4D97-AF65-F5344CB8AC3E}">
        <p14:creationId xmlns:p14="http://schemas.microsoft.com/office/powerpoint/2010/main" val="4140836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6F5895-405F-443F-BF63-B8CEA24266C3}"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94774-CFB6-4189-BF9C-3484FEDCD833}" type="slidenum">
              <a:rPr lang="en-US" smtClean="0"/>
              <a:t>‹#›</a:t>
            </a:fld>
            <a:endParaRPr lang="en-US"/>
          </a:p>
        </p:txBody>
      </p:sp>
    </p:spTree>
    <p:extLst>
      <p:ext uri="{BB962C8B-B14F-4D97-AF65-F5344CB8AC3E}">
        <p14:creationId xmlns:p14="http://schemas.microsoft.com/office/powerpoint/2010/main" val="2292230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6F5895-405F-443F-BF63-B8CEA24266C3}"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94774-CFB6-4189-BF9C-3484FEDCD833}" type="slidenum">
              <a:rPr lang="en-US" smtClean="0"/>
              <a:t>‹#›</a:t>
            </a:fld>
            <a:endParaRPr lang="en-US"/>
          </a:p>
        </p:txBody>
      </p:sp>
    </p:spTree>
    <p:extLst>
      <p:ext uri="{BB962C8B-B14F-4D97-AF65-F5344CB8AC3E}">
        <p14:creationId xmlns:p14="http://schemas.microsoft.com/office/powerpoint/2010/main" val="860293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06F5895-405F-443F-BF63-B8CEA24266C3}"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94774-CFB6-4189-BF9C-3484FEDCD833}" type="slidenum">
              <a:rPr lang="en-US" smtClean="0"/>
              <a:t>‹#›</a:t>
            </a:fld>
            <a:endParaRPr lang="en-US"/>
          </a:p>
        </p:txBody>
      </p:sp>
    </p:spTree>
    <p:extLst>
      <p:ext uri="{BB962C8B-B14F-4D97-AF65-F5344CB8AC3E}">
        <p14:creationId xmlns:p14="http://schemas.microsoft.com/office/powerpoint/2010/main" val="3704226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6F5895-405F-443F-BF63-B8CEA24266C3}" type="datetimeFigureOut">
              <a:rPr lang="en-US" smtClean="0"/>
              <a:t>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194774-CFB6-4189-BF9C-3484FEDCD833}" type="slidenum">
              <a:rPr lang="en-US" smtClean="0"/>
              <a:t>‹#›</a:t>
            </a:fld>
            <a:endParaRPr lang="en-US"/>
          </a:p>
        </p:txBody>
      </p:sp>
    </p:spTree>
    <p:extLst>
      <p:ext uri="{BB962C8B-B14F-4D97-AF65-F5344CB8AC3E}">
        <p14:creationId xmlns:p14="http://schemas.microsoft.com/office/powerpoint/2010/main" val="794762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06F5895-405F-443F-BF63-B8CEA24266C3}" type="datetimeFigureOut">
              <a:rPr lang="en-US" smtClean="0"/>
              <a:t>5/11/2021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194774-CFB6-4189-BF9C-3484FEDCD833}" type="slidenum">
              <a:rPr lang="en-US" smtClean="0"/>
              <a:t>‹#›</a:t>
            </a:fld>
            <a:endParaRPr lang="en-US"/>
          </a:p>
        </p:txBody>
      </p:sp>
    </p:spTree>
    <p:extLst>
      <p:ext uri="{BB962C8B-B14F-4D97-AF65-F5344CB8AC3E}">
        <p14:creationId xmlns:p14="http://schemas.microsoft.com/office/powerpoint/2010/main" val="370282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06F5895-405F-443F-BF63-B8CEA24266C3}" type="datetimeFigureOut">
              <a:rPr lang="en-US" smtClean="0"/>
              <a:t>5/11/2021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194774-CFB6-4189-BF9C-3484FEDCD833}" type="slidenum">
              <a:rPr lang="en-US" smtClean="0"/>
              <a:t>‹#›</a:t>
            </a:fld>
            <a:endParaRPr lang="en-US"/>
          </a:p>
        </p:txBody>
      </p:sp>
    </p:spTree>
    <p:extLst>
      <p:ext uri="{BB962C8B-B14F-4D97-AF65-F5344CB8AC3E}">
        <p14:creationId xmlns:p14="http://schemas.microsoft.com/office/powerpoint/2010/main" val="1255203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6F5895-405F-443F-BF63-B8CEA24266C3}" type="datetimeFigureOut">
              <a:rPr lang="en-US" smtClean="0"/>
              <a:t>5/11/2021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194774-CFB6-4189-BF9C-3484FEDCD833}" type="slidenum">
              <a:rPr lang="en-US" smtClean="0"/>
              <a:t>‹#›</a:t>
            </a:fld>
            <a:endParaRPr lang="en-US"/>
          </a:p>
        </p:txBody>
      </p:sp>
    </p:spTree>
    <p:extLst>
      <p:ext uri="{BB962C8B-B14F-4D97-AF65-F5344CB8AC3E}">
        <p14:creationId xmlns:p14="http://schemas.microsoft.com/office/powerpoint/2010/main" val="3215941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6F5895-405F-443F-BF63-B8CEA24266C3}" type="datetimeFigureOut">
              <a:rPr lang="en-US" smtClean="0"/>
              <a:t>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194774-CFB6-4189-BF9C-3484FEDCD833}" type="slidenum">
              <a:rPr lang="en-US" smtClean="0"/>
              <a:t>‹#›</a:t>
            </a:fld>
            <a:endParaRPr lang="en-US"/>
          </a:p>
        </p:txBody>
      </p:sp>
    </p:spTree>
    <p:extLst>
      <p:ext uri="{BB962C8B-B14F-4D97-AF65-F5344CB8AC3E}">
        <p14:creationId xmlns:p14="http://schemas.microsoft.com/office/powerpoint/2010/main" val="339164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6F5895-405F-443F-BF63-B8CEA24266C3}" type="datetimeFigureOut">
              <a:rPr lang="en-US" smtClean="0"/>
              <a:t>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194774-CFB6-4189-BF9C-3484FEDCD833}" type="slidenum">
              <a:rPr lang="en-US" smtClean="0"/>
              <a:t>‹#›</a:t>
            </a:fld>
            <a:endParaRPr lang="en-US"/>
          </a:p>
        </p:txBody>
      </p:sp>
    </p:spTree>
    <p:extLst>
      <p:ext uri="{BB962C8B-B14F-4D97-AF65-F5344CB8AC3E}">
        <p14:creationId xmlns:p14="http://schemas.microsoft.com/office/powerpoint/2010/main" val="1321163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12000">
              <a:schemeClr val="accent6">
                <a:lumMod val="0"/>
                <a:lumOff val="100000"/>
              </a:schemeClr>
            </a:gs>
            <a:gs pos="90000">
              <a:schemeClr val="accent6">
                <a:lumMod val="10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6F5895-405F-443F-BF63-B8CEA24266C3}" type="datetimeFigureOut">
              <a:rPr lang="en-US" smtClean="0"/>
              <a:t>5/11/2021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194774-CFB6-4189-BF9C-3484FEDCD833}" type="slidenum">
              <a:rPr lang="en-US" smtClean="0"/>
              <a:t>‹#›</a:t>
            </a:fld>
            <a:endParaRPr lang="en-US"/>
          </a:p>
        </p:txBody>
      </p:sp>
    </p:spTree>
    <p:extLst>
      <p:ext uri="{BB962C8B-B14F-4D97-AF65-F5344CB8AC3E}">
        <p14:creationId xmlns:p14="http://schemas.microsoft.com/office/powerpoint/2010/main" val="40101620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3813" y="1122362"/>
            <a:ext cx="8087933" cy="2387600"/>
          </a:xfrm>
        </p:spPr>
        <p:txBody>
          <a:bodyPr/>
          <a:lstStyle/>
          <a:p>
            <a:r>
              <a:rPr lang="en-US" dirty="0" smtClean="0"/>
              <a:t>Food Will Win the War</a:t>
            </a:r>
            <a:endParaRPr lang="en-US" dirty="0"/>
          </a:p>
        </p:txBody>
      </p:sp>
      <p:sp>
        <p:nvSpPr>
          <p:cNvPr id="3" name="Subtitle 2"/>
          <p:cNvSpPr>
            <a:spLocks noGrp="1"/>
          </p:cNvSpPr>
          <p:nvPr>
            <p:ph type="subTitle" idx="1"/>
          </p:nvPr>
        </p:nvSpPr>
        <p:spPr>
          <a:xfrm>
            <a:off x="4103334" y="3509962"/>
            <a:ext cx="7920507" cy="1655762"/>
          </a:xfrm>
        </p:spPr>
        <p:txBody>
          <a:bodyPr>
            <a:normAutofit/>
          </a:bodyPr>
          <a:lstStyle/>
          <a:p>
            <a:r>
              <a:rPr lang="en-US" dirty="0" smtClean="0"/>
              <a:t>Victory Gardens from World War I to Today</a:t>
            </a:r>
            <a:endParaRPr lang="en-US" dirty="0"/>
          </a:p>
        </p:txBody>
      </p:sp>
      <p:pic>
        <p:nvPicPr>
          <p:cNvPr id="4" name="Picture 3"/>
          <p:cNvPicPr>
            <a:picLocks noChangeAspect="1"/>
          </p:cNvPicPr>
          <p:nvPr/>
        </p:nvPicPr>
        <p:blipFill>
          <a:blip r:embed="rId4"/>
          <a:stretch>
            <a:fillRect/>
          </a:stretch>
        </p:blipFill>
        <p:spPr>
          <a:xfrm>
            <a:off x="154546" y="279393"/>
            <a:ext cx="4109775" cy="625507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6855" y="5094456"/>
            <a:ext cx="1937238" cy="144001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9741853"/>
      </p:ext>
    </p:extLst>
  </p:cSld>
  <p:clrMapOvr>
    <a:masterClrMapping/>
  </p:clrMapOvr>
  <mc:AlternateContent xmlns:mc="http://schemas.openxmlformats.org/markup-compatibility/2006" xmlns:p14="http://schemas.microsoft.com/office/powerpoint/2010/main">
    <mc:Choice Requires="p14">
      <p:transition spd="slow" p14:dur="2000" advTm="6960"/>
    </mc:Choice>
    <mc:Fallback xmlns="">
      <p:transition spd="slow" advTm="6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21421" b="30965"/>
          <a:stretch/>
        </p:blipFill>
        <p:spPr>
          <a:xfrm>
            <a:off x="3153945" y="1466850"/>
            <a:ext cx="5313778" cy="408622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4729131"/>
      </p:ext>
    </p:extLst>
  </p:cSld>
  <p:clrMapOvr>
    <a:masterClrMapping/>
  </p:clrMapOvr>
  <mc:AlternateContent xmlns:mc="http://schemas.openxmlformats.org/markup-compatibility/2006" xmlns:p14="http://schemas.microsoft.com/office/powerpoint/2010/main">
    <mc:Choice Requires="p14">
      <p:transition spd="slow" p14:dur="2000" advTm="19251"/>
    </mc:Choice>
    <mc:Fallback xmlns="">
      <p:transition spd="slow" advTm="1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War II</a:t>
            </a:r>
            <a:endParaRPr lang="en-US" dirty="0"/>
          </a:p>
        </p:txBody>
      </p:sp>
      <p:sp>
        <p:nvSpPr>
          <p:cNvPr id="3" name="Text Placeholder 2"/>
          <p:cNvSpPr>
            <a:spLocks noGrp="1"/>
          </p:cNvSpPr>
          <p:nvPr>
            <p:ph type="body" idx="1"/>
          </p:nvPr>
        </p:nvSpPr>
        <p:spPr/>
        <p:txBody>
          <a:bodyPr/>
          <a:lstStyle/>
          <a:p>
            <a:r>
              <a:rPr lang="en-US" dirty="0" smtClean="0"/>
              <a:t>Rationing becomes law</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63359"/>
      </p:ext>
    </p:extLst>
  </p:cSld>
  <p:clrMapOvr>
    <a:masterClrMapping/>
  </p:clrMapOvr>
  <mc:AlternateContent xmlns:mc="http://schemas.openxmlformats.org/markup-compatibility/2006" xmlns:p14="http://schemas.microsoft.com/office/powerpoint/2010/main">
    <mc:Choice Requires="p14">
      <p:transition spd="slow" p14:dur="2000" advTm="12172"/>
    </mc:Choice>
    <mc:Fallback xmlns="">
      <p:transition spd="slow" advTm="12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121496" y="356177"/>
            <a:ext cx="3920781" cy="5970732"/>
          </a:xfrm>
          <a:prstGeom prst="rect">
            <a:avLst/>
          </a:prstGeom>
        </p:spPr>
      </p:pic>
      <p:pic>
        <p:nvPicPr>
          <p:cNvPr id="3" name="Picture 2"/>
          <p:cNvPicPr>
            <a:picLocks noChangeAspect="1"/>
          </p:cNvPicPr>
          <p:nvPr/>
        </p:nvPicPr>
        <p:blipFill>
          <a:blip r:embed="rId6"/>
          <a:stretch>
            <a:fillRect/>
          </a:stretch>
        </p:blipFill>
        <p:spPr>
          <a:xfrm>
            <a:off x="6112493" y="356177"/>
            <a:ext cx="4296888" cy="3133148"/>
          </a:xfrm>
          <a:prstGeom prst="rect">
            <a:avLst/>
          </a:prstGeom>
        </p:spPr>
      </p:pic>
      <p:pic>
        <p:nvPicPr>
          <p:cNvPr id="4" name="Picture 3"/>
          <p:cNvPicPr>
            <a:picLocks noChangeAspect="1"/>
          </p:cNvPicPr>
          <p:nvPr/>
        </p:nvPicPr>
        <p:blipFill>
          <a:blip r:embed="rId7"/>
          <a:stretch>
            <a:fillRect/>
          </a:stretch>
        </p:blipFill>
        <p:spPr>
          <a:xfrm>
            <a:off x="6705600" y="3799884"/>
            <a:ext cx="3334327" cy="234965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7154887"/>
      </p:ext>
    </p:extLst>
  </p:cSld>
  <p:clrMapOvr>
    <a:masterClrMapping/>
  </p:clrMapOvr>
  <mc:AlternateContent xmlns:mc="http://schemas.openxmlformats.org/markup-compatibility/2006" xmlns:p14="http://schemas.microsoft.com/office/powerpoint/2010/main">
    <mc:Choice Requires="p14">
      <p:transition spd="slow" p14:dur="2000" advTm="14016"/>
    </mc:Choice>
    <mc:Fallback xmlns="">
      <p:transition spd="slow" advTm="14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851565" y="345911"/>
            <a:ext cx="4451926" cy="621777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8729440"/>
      </p:ext>
    </p:extLst>
  </p:cSld>
  <p:clrMapOvr>
    <a:masterClrMapping/>
  </p:clrMapOvr>
  <mc:AlternateContent xmlns:mc="http://schemas.openxmlformats.org/markup-compatibility/2006" xmlns:p14="http://schemas.microsoft.com/office/powerpoint/2010/main">
    <mc:Choice Requires="p14">
      <p:transition spd="slow" p14:dur="2000" advTm="10898"/>
    </mc:Choice>
    <mc:Fallback xmlns="">
      <p:transition spd="slow" advTm="10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434163" y="167190"/>
            <a:ext cx="8248851" cy="652083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3672051"/>
      </p:ext>
    </p:extLst>
  </p:cSld>
  <p:clrMapOvr>
    <a:masterClrMapping/>
  </p:clrMapOvr>
  <mc:AlternateContent xmlns:mc="http://schemas.openxmlformats.org/markup-compatibility/2006" xmlns:p14="http://schemas.microsoft.com/office/powerpoint/2010/main">
    <mc:Choice Requires="p14">
      <p:transition spd="slow" p14:dur="2000" advTm="12426"/>
    </mc:Choice>
    <mc:Fallback xmlns="">
      <p:transition spd="slow" advTm="12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590799" y="645000"/>
            <a:ext cx="6762751" cy="54891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93102860"/>
      </p:ext>
    </p:extLst>
  </p:cSld>
  <p:clrMapOvr>
    <a:masterClrMapping/>
  </p:clrMapOvr>
  <mc:AlternateContent xmlns:mc="http://schemas.openxmlformats.org/markup-compatibility/2006" xmlns:p14="http://schemas.microsoft.com/office/powerpoint/2010/main">
    <mc:Choice Requires="p14">
      <p:transition spd="slow" p14:dur="2000" advTm="4223"/>
    </mc:Choice>
    <mc:Fallback xmlns="">
      <p:transition spd="slow" advTm="4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l="24048" t="7970" r="22701" b="8955"/>
          <a:stretch/>
        </p:blipFill>
        <p:spPr>
          <a:xfrm>
            <a:off x="5837274" y="1559110"/>
            <a:ext cx="6194560" cy="4735366"/>
          </a:xfrm>
          <a:prstGeom prst="rect">
            <a:avLst/>
          </a:prstGeom>
        </p:spPr>
      </p:pic>
      <p:pic>
        <p:nvPicPr>
          <p:cNvPr id="3" name="Picture 2"/>
          <p:cNvPicPr>
            <a:picLocks noChangeAspect="1"/>
          </p:cNvPicPr>
          <p:nvPr/>
        </p:nvPicPr>
        <p:blipFill rotWithShape="1">
          <a:blip r:embed="rId6"/>
          <a:srcRect l="3531" t="4172" b="2993"/>
          <a:stretch/>
        </p:blipFill>
        <p:spPr>
          <a:xfrm>
            <a:off x="106325" y="148856"/>
            <a:ext cx="5518740" cy="423175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17173522"/>
      </p:ext>
    </p:extLst>
  </p:cSld>
  <p:clrMapOvr>
    <a:masterClrMapping/>
  </p:clrMapOvr>
  <mc:AlternateContent xmlns:mc="http://schemas.openxmlformats.org/markup-compatibility/2006" xmlns:p14="http://schemas.microsoft.com/office/powerpoint/2010/main">
    <mc:Choice Requires="p14">
      <p:transition spd="slow" p14:dur="2000" advTm="8248"/>
    </mc:Choice>
    <mc:Fallback xmlns="">
      <p:transition spd="slow" advTm="8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914525" y="752476"/>
            <a:ext cx="8216436" cy="545023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09406377"/>
      </p:ext>
    </p:extLst>
  </p:cSld>
  <p:clrMapOvr>
    <a:masterClrMapping/>
  </p:clrMapOvr>
  <mc:AlternateContent xmlns:mc="http://schemas.openxmlformats.org/markup-compatibility/2006" xmlns:p14="http://schemas.microsoft.com/office/powerpoint/2010/main">
    <mc:Choice Requires="p14">
      <p:transition spd="slow" p14:dur="2000" advTm="11658"/>
    </mc:Choice>
    <mc:Fallback xmlns="">
      <p:transition spd="slow" advTm="11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431637" y="434850"/>
            <a:ext cx="3288146" cy="2476385"/>
          </a:xfrm>
          <a:prstGeom prst="rect">
            <a:avLst/>
          </a:prstGeom>
        </p:spPr>
      </p:pic>
      <p:pic>
        <p:nvPicPr>
          <p:cNvPr id="3" name="Picture 2"/>
          <p:cNvPicPr>
            <a:picLocks noChangeAspect="1"/>
          </p:cNvPicPr>
          <p:nvPr/>
        </p:nvPicPr>
        <p:blipFill>
          <a:blip r:embed="rId6"/>
          <a:stretch>
            <a:fillRect/>
          </a:stretch>
        </p:blipFill>
        <p:spPr>
          <a:xfrm>
            <a:off x="683491" y="3191091"/>
            <a:ext cx="4535054" cy="3273742"/>
          </a:xfrm>
          <a:prstGeom prst="rect">
            <a:avLst/>
          </a:prstGeom>
        </p:spPr>
      </p:pic>
      <p:pic>
        <p:nvPicPr>
          <p:cNvPr id="4" name="Picture 3"/>
          <p:cNvPicPr>
            <a:picLocks noChangeAspect="1"/>
          </p:cNvPicPr>
          <p:nvPr/>
        </p:nvPicPr>
        <p:blipFill>
          <a:blip r:embed="rId7"/>
          <a:stretch>
            <a:fillRect/>
          </a:stretch>
        </p:blipFill>
        <p:spPr>
          <a:xfrm>
            <a:off x="6609485" y="434850"/>
            <a:ext cx="4381788" cy="602998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3555254"/>
      </p:ext>
    </p:extLst>
  </p:cSld>
  <p:clrMapOvr>
    <a:masterClrMapping/>
  </p:clrMapOvr>
  <mc:AlternateContent xmlns:mc="http://schemas.openxmlformats.org/markup-compatibility/2006">
    <mc:Choice xmlns:p14="http://schemas.microsoft.com/office/powerpoint/2010/main" Requires="p14">
      <p:transition spd="slow" p14:dur="2000" advTm="16698"/>
    </mc:Choice>
    <mc:Fallback>
      <p:transition spd="slow" advTm="16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471632" y="353291"/>
            <a:ext cx="4838700" cy="6096000"/>
          </a:xfrm>
          <a:prstGeom prst="rect">
            <a:avLst/>
          </a:prstGeom>
        </p:spPr>
      </p:pic>
      <p:pic>
        <p:nvPicPr>
          <p:cNvPr id="3" name="Picture 2"/>
          <p:cNvPicPr>
            <a:picLocks noChangeAspect="1"/>
          </p:cNvPicPr>
          <p:nvPr/>
        </p:nvPicPr>
        <p:blipFill>
          <a:blip r:embed="rId6"/>
          <a:stretch>
            <a:fillRect/>
          </a:stretch>
        </p:blipFill>
        <p:spPr>
          <a:xfrm>
            <a:off x="6818168" y="353291"/>
            <a:ext cx="4762500" cy="60960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65664861"/>
      </p:ext>
    </p:extLst>
  </p:cSld>
  <p:clrMapOvr>
    <a:masterClrMapping/>
  </p:clrMapOvr>
  <mc:AlternateContent xmlns:mc="http://schemas.openxmlformats.org/markup-compatibility/2006">
    <mc:Choice xmlns:p14="http://schemas.microsoft.com/office/powerpoint/2010/main" Requires="p14">
      <p:transition spd="slow" p14:dur="2000" advTm="16096"/>
    </mc:Choice>
    <mc:Fallback>
      <p:transition spd="slow" advTm="16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War I</a:t>
            </a:r>
            <a:endParaRPr lang="en-US" dirty="0"/>
          </a:p>
        </p:txBody>
      </p:sp>
      <p:sp>
        <p:nvSpPr>
          <p:cNvPr id="3" name="Text Placeholder 2"/>
          <p:cNvSpPr>
            <a:spLocks noGrp="1"/>
          </p:cNvSpPr>
          <p:nvPr>
            <p:ph type="body" idx="1"/>
          </p:nvPr>
        </p:nvSpPr>
        <p:spPr/>
        <p:txBody>
          <a:bodyPr/>
          <a:lstStyle/>
          <a:p>
            <a:r>
              <a:rPr lang="en-US" dirty="0" smtClean="0"/>
              <a:t>“Food Will Win the War”: All Americans urged to do their part</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24167487"/>
      </p:ext>
    </p:extLst>
  </p:cSld>
  <p:clrMapOvr>
    <a:masterClrMapping/>
  </p:clrMapOvr>
  <mc:AlternateContent xmlns:mc="http://schemas.openxmlformats.org/markup-compatibility/2006" xmlns:p14="http://schemas.microsoft.com/office/powerpoint/2010/main">
    <mc:Choice Requires="p14">
      <p:transition spd="slow" p14:dur="2000" advTm="8624"/>
    </mc:Choice>
    <mc:Fallback xmlns="">
      <p:transition spd="slow" advTm="8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3743325" y="381000"/>
            <a:ext cx="4705350" cy="6096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4009247"/>
      </p:ext>
    </p:extLst>
  </p:cSld>
  <p:clrMapOvr>
    <a:masterClrMapping/>
  </p:clrMapOvr>
  <mc:AlternateContent xmlns:mc="http://schemas.openxmlformats.org/markup-compatibility/2006">
    <mc:Choice xmlns:p14="http://schemas.microsoft.com/office/powerpoint/2010/main" Requires="p14">
      <p:transition spd="slow" p14:dur="2000" advTm="14201"/>
    </mc:Choice>
    <mc:Fallback>
      <p:transition spd="slow" advTm="14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Text Placeholder 2"/>
          <p:cNvSpPr>
            <a:spLocks noGrp="1"/>
          </p:cNvSpPr>
          <p:nvPr>
            <p:ph type="body" idx="1"/>
          </p:nvPr>
        </p:nvSpPr>
        <p:spPr/>
        <p:txBody>
          <a:bodyPr/>
          <a:lstStyle/>
          <a:p>
            <a:r>
              <a:rPr lang="en-US" dirty="0" smtClean="0"/>
              <a:t>COVID-19, Food Insecurity, and the Modern Victory Garden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5270872"/>
      </p:ext>
    </p:extLst>
  </p:cSld>
  <p:clrMapOvr>
    <a:masterClrMapping/>
  </p:clrMapOvr>
  <mc:AlternateContent xmlns:mc="http://schemas.openxmlformats.org/markup-compatibility/2006">
    <mc:Choice xmlns:p14="http://schemas.microsoft.com/office/powerpoint/2010/main" Requires="p14">
      <p:transition spd="slow" p14:dur="2000" advTm="5486"/>
    </mc:Choice>
    <mc:Fallback>
      <p:transition spd="slow" advTm="5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86924" y="242743"/>
            <a:ext cx="4525221" cy="6367893"/>
          </a:xfrm>
          <a:prstGeom prst="rect">
            <a:avLst/>
          </a:prstGeom>
        </p:spPr>
      </p:pic>
      <p:pic>
        <p:nvPicPr>
          <p:cNvPr id="3" name="Picture 2"/>
          <p:cNvPicPr>
            <a:picLocks noChangeAspect="1"/>
          </p:cNvPicPr>
          <p:nvPr/>
        </p:nvPicPr>
        <p:blipFill>
          <a:blip r:embed="rId6"/>
          <a:stretch>
            <a:fillRect/>
          </a:stretch>
        </p:blipFill>
        <p:spPr>
          <a:xfrm>
            <a:off x="5306804" y="1560945"/>
            <a:ext cx="6633762" cy="373149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3419508"/>
      </p:ext>
    </p:extLst>
  </p:cSld>
  <p:clrMapOvr>
    <a:masterClrMapping/>
  </p:clrMapOvr>
  <mc:AlternateContent xmlns:mc="http://schemas.openxmlformats.org/markup-compatibility/2006">
    <mc:Choice xmlns:p14="http://schemas.microsoft.com/office/powerpoint/2010/main" Requires="p14">
      <p:transition spd="slow" p14:dur="2000" advTm="11199"/>
    </mc:Choice>
    <mc:Fallback>
      <p:transition spd="slow" advTm="11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388408" y="184728"/>
            <a:ext cx="4719214" cy="6292286"/>
          </a:xfrm>
          <a:prstGeom prst="rect">
            <a:avLst/>
          </a:prstGeom>
        </p:spPr>
      </p:pic>
      <p:pic>
        <p:nvPicPr>
          <p:cNvPr id="4" name="Picture 3"/>
          <p:cNvPicPr>
            <a:picLocks noChangeAspect="1"/>
          </p:cNvPicPr>
          <p:nvPr/>
        </p:nvPicPr>
        <p:blipFill>
          <a:blip r:embed="rId6"/>
          <a:stretch>
            <a:fillRect/>
          </a:stretch>
        </p:blipFill>
        <p:spPr>
          <a:xfrm>
            <a:off x="5741556" y="434238"/>
            <a:ext cx="4890654" cy="3260436"/>
          </a:xfrm>
          <a:prstGeom prst="rect">
            <a:avLst/>
          </a:prstGeom>
        </p:spPr>
      </p:pic>
      <p:pic>
        <p:nvPicPr>
          <p:cNvPr id="5" name="Picture 4"/>
          <p:cNvPicPr>
            <a:picLocks noChangeAspect="1"/>
          </p:cNvPicPr>
          <p:nvPr/>
        </p:nvPicPr>
        <p:blipFill>
          <a:blip r:embed="rId7"/>
          <a:stretch>
            <a:fillRect/>
          </a:stretch>
        </p:blipFill>
        <p:spPr>
          <a:xfrm>
            <a:off x="6790778" y="4020113"/>
            <a:ext cx="2792210" cy="245690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07683771"/>
      </p:ext>
    </p:extLst>
  </p:cSld>
  <p:clrMapOvr>
    <a:masterClrMapping/>
  </p:clrMapOvr>
  <mc:AlternateContent xmlns:mc="http://schemas.openxmlformats.org/markup-compatibility/2006">
    <mc:Choice xmlns:p14="http://schemas.microsoft.com/office/powerpoint/2010/main" Requires="p14">
      <p:transition spd="slow" p14:dur="2000" advTm="12264"/>
    </mc:Choice>
    <mc:Fallback>
      <p:transition spd="slow" advTm="12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654" y="5407269"/>
            <a:ext cx="11482754" cy="646331"/>
          </a:xfrm>
          <a:prstGeom prst="rect">
            <a:avLst/>
          </a:prstGeom>
          <a:noFill/>
        </p:spPr>
        <p:txBody>
          <a:bodyPr wrap="square" rtlCol="0">
            <a:spAutoFit/>
          </a:bodyPr>
          <a:lstStyle/>
          <a:p>
            <a:r>
              <a:rPr lang="en-US" dirty="0" smtClean="0"/>
              <a:t>*Please note, images in this slide show are either in the public domain or are shared for educational use only. Neither Historic New England nor Friends on the Public Garden hold </a:t>
            </a:r>
            <a:r>
              <a:rPr lang="en-US" smtClean="0"/>
              <a:t>the </a:t>
            </a:r>
            <a:r>
              <a:rPr lang="en-US" smtClean="0"/>
              <a:t>copyright </a:t>
            </a:r>
            <a:r>
              <a:rPr lang="en-US" dirty="0" smtClean="0"/>
              <a:t>on these images.</a:t>
            </a:r>
            <a:endParaRPr lang="en-US" dirty="0"/>
          </a:p>
        </p:txBody>
      </p:sp>
      <p:pic>
        <p:nvPicPr>
          <p:cNvPr id="3" name="Picture 2"/>
          <p:cNvPicPr>
            <a:picLocks noChangeAspect="1"/>
          </p:cNvPicPr>
          <p:nvPr/>
        </p:nvPicPr>
        <p:blipFill>
          <a:blip r:embed="rId4"/>
          <a:stretch>
            <a:fillRect/>
          </a:stretch>
        </p:blipFill>
        <p:spPr>
          <a:xfrm>
            <a:off x="3976152" y="465992"/>
            <a:ext cx="3614540" cy="466358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5141896"/>
      </p:ext>
    </p:extLst>
  </p:cSld>
  <p:clrMapOvr>
    <a:masterClrMapping/>
  </p:clrMapOvr>
  <mc:AlternateContent xmlns:mc="http://schemas.openxmlformats.org/markup-compatibility/2006">
    <mc:Choice xmlns:p14="http://schemas.microsoft.com/office/powerpoint/2010/main" Requires="p14">
      <p:transition spd="slow" p14:dur="2000" advTm="7825"/>
    </mc:Choice>
    <mc:Fallback>
      <p:transition spd="slow" advTm="7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3863738" y="432289"/>
            <a:ext cx="4133680" cy="571805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5039808"/>
      </p:ext>
    </p:extLst>
  </p:cSld>
  <p:clrMapOvr>
    <a:masterClrMapping/>
  </p:clrMapOvr>
  <mc:AlternateContent xmlns:mc="http://schemas.openxmlformats.org/markup-compatibility/2006" xmlns:p14="http://schemas.microsoft.com/office/powerpoint/2010/main">
    <mc:Choice Requires="p14">
      <p:transition spd="slow" p14:dur="2000" advTm="30192"/>
    </mc:Choice>
    <mc:Fallback xmlns="">
      <p:transition spd="slow" advTm="30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6970764" y="3424753"/>
            <a:ext cx="2868770" cy="3249393"/>
          </a:xfrm>
          <a:prstGeom prst="rect">
            <a:avLst/>
          </a:prstGeom>
        </p:spPr>
      </p:pic>
      <p:pic>
        <p:nvPicPr>
          <p:cNvPr id="3" name="Picture 2"/>
          <p:cNvPicPr>
            <a:picLocks noChangeAspect="1"/>
          </p:cNvPicPr>
          <p:nvPr/>
        </p:nvPicPr>
        <p:blipFill>
          <a:blip r:embed="rId6"/>
          <a:stretch>
            <a:fillRect/>
          </a:stretch>
        </p:blipFill>
        <p:spPr>
          <a:xfrm>
            <a:off x="982569" y="270455"/>
            <a:ext cx="4346166" cy="6156042"/>
          </a:xfrm>
          <a:prstGeom prst="rect">
            <a:avLst/>
          </a:prstGeom>
        </p:spPr>
      </p:pic>
      <p:pic>
        <p:nvPicPr>
          <p:cNvPr id="4" name="Picture 3"/>
          <p:cNvPicPr>
            <a:picLocks noChangeAspect="1"/>
          </p:cNvPicPr>
          <p:nvPr/>
        </p:nvPicPr>
        <p:blipFill>
          <a:blip r:embed="rId7"/>
          <a:stretch>
            <a:fillRect/>
          </a:stretch>
        </p:blipFill>
        <p:spPr>
          <a:xfrm rot="5400000">
            <a:off x="6891995" y="-883965"/>
            <a:ext cx="3026309" cy="53351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1360134"/>
      </p:ext>
    </p:extLst>
  </p:cSld>
  <p:clrMapOvr>
    <a:masterClrMapping/>
  </p:clrMapOvr>
  <mc:AlternateContent xmlns:mc="http://schemas.openxmlformats.org/markup-compatibility/2006" xmlns:p14="http://schemas.microsoft.com/office/powerpoint/2010/main">
    <mc:Choice Requires="p14">
      <p:transition spd="slow" p14:dur="2000" advTm="14586"/>
    </mc:Choice>
    <mc:Fallback xmlns="">
      <p:transition spd="slow" advTm="14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376626" y="188159"/>
            <a:ext cx="4109650" cy="6445395"/>
          </a:xfrm>
          <a:prstGeom prst="rect">
            <a:avLst/>
          </a:prstGeom>
        </p:spPr>
      </p:pic>
      <p:pic>
        <p:nvPicPr>
          <p:cNvPr id="3" name="Picture 2"/>
          <p:cNvPicPr>
            <a:picLocks noChangeAspect="1"/>
          </p:cNvPicPr>
          <p:nvPr/>
        </p:nvPicPr>
        <p:blipFill>
          <a:blip r:embed="rId6"/>
          <a:stretch>
            <a:fillRect/>
          </a:stretch>
        </p:blipFill>
        <p:spPr>
          <a:xfrm rot="5400000">
            <a:off x="6833120" y="-523296"/>
            <a:ext cx="1918854" cy="3517899"/>
          </a:xfrm>
          <a:prstGeom prst="rect">
            <a:avLst/>
          </a:prstGeom>
        </p:spPr>
      </p:pic>
      <p:pic>
        <p:nvPicPr>
          <p:cNvPr id="4" name="Picture 3"/>
          <p:cNvPicPr>
            <a:picLocks noChangeAspect="1"/>
          </p:cNvPicPr>
          <p:nvPr/>
        </p:nvPicPr>
        <p:blipFill>
          <a:blip r:embed="rId7"/>
          <a:stretch>
            <a:fillRect/>
          </a:stretch>
        </p:blipFill>
        <p:spPr>
          <a:xfrm>
            <a:off x="4711699" y="2343150"/>
            <a:ext cx="2988040" cy="4289214"/>
          </a:xfrm>
          <a:prstGeom prst="rect">
            <a:avLst/>
          </a:prstGeom>
        </p:spPr>
      </p:pic>
      <p:pic>
        <p:nvPicPr>
          <p:cNvPr id="5" name="Picture 4"/>
          <p:cNvPicPr>
            <a:picLocks noChangeAspect="1"/>
          </p:cNvPicPr>
          <p:nvPr/>
        </p:nvPicPr>
        <p:blipFill>
          <a:blip r:embed="rId8"/>
          <a:stretch>
            <a:fillRect/>
          </a:stretch>
        </p:blipFill>
        <p:spPr>
          <a:xfrm>
            <a:off x="8077200" y="2343150"/>
            <a:ext cx="2948591" cy="429459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0964807"/>
      </p:ext>
    </p:extLst>
  </p:cSld>
  <p:clrMapOvr>
    <a:masterClrMapping/>
  </p:clrMapOvr>
  <mc:AlternateContent xmlns:mc="http://schemas.openxmlformats.org/markup-compatibility/2006" xmlns:p14="http://schemas.microsoft.com/office/powerpoint/2010/main">
    <mc:Choice Requires="p14">
      <p:transition spd="slow" p14:dur="2000" advTm="13639"/>
    </mc:Choice>
    <mc:Fallback xmlns="">
      <p:transition spd="slow" advTm="13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rot="5400000">
            <a:off x="3443582" y="-1070994"/>
            <a:ext cx="4714286" cy="909523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38453956"/>
      </p:ext>
    </p:extLst>
  </p:cSld>
  <p:clrMapOvr>
    <a:masterClrMapping/>
  </p:clrMapOvr>
  <mc:AlternateContent xmlns:mc="http://schemas.openxmlformats.org/markup-compatibility/2006" xmlns:p14="http://schemas.microsoft.com/office/powerpoint/2010/main">
    <mc:Choice Requires="p14">
      <p:transition spd="slow" p14:dur="2000" advTm="16036"/>
    </mc:Choice>
    <mc:Fallback xmlns="">
      <p:transition spd="slow" advTm="16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2011854" y="165560"/>
            <a:ext cx="8270284" cy="655721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3522479"/>
      </p:ext>
    </p:extLst>
  </p:cSld>
  <p:clrMapOvr>
    <a:masterClrMapping/>
  </p:clrMapOvr>
  <mc:AlternateContent xmlns:mc="http://schemas.openxmlformats.org/markup-compatibility/2006" xmlns:p14="http://schemas.microsoft.com/office/powerpoint/2010/main">
    <mc:Choice Requires="p14">
      <p:transition spd="slow" p14:dur="2000" advTm="16100"/>
    </mc:Choice>
    <mc:Fallback xmlns="">
      <p:transition spd="slow" advTm="16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rot="16200000">
            <a:off x="1801752" y="347362"/>
            <a:ext cx="4790942" cy="7908630"/>
          </a:xfrm>
          <a:prstGeom prst="rect">
            <a:avLst/>
          </a:prstGeom>
        </p:spPr>
      </p:pic>
      <p:pic>
        <p:nvPicPr>
          <p:cNvPr id="3" name="Picture 2"/>
          <p:cNvPicPr>
            <a:picLocks noChangeAspect="1"/>
          </p:cNvPicPr>
          <p:nvPr/>
        </p:nvPicPr>
        <p:blipFill>
          <a:blip r:embed="rId6"/>
          <a:stretch>
            <a:fillRect/>
          </a:stretch>
        </p:blipFill>
        <p:spPr>
          <a:xfrm rot="16200000">
            <a:off x="7684545" y="-896947"/>
            <a:ext cx="3271232" cy="539997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9534483"/>
      </p:ext>
    </p:extLst>
  </p:cSld>
  <p:clrMapOvr>
    <a:masterClrMapping/>
  </p:clrMapOvr>
  <mc:AlternateContent xmlns:mc="http://schemas.openxmlformats.org/markup-compatibility/2006" xmlns:p14="http://schemas.microsoft.com/office/powerpoint/2010/main">
    <mc:Choice Requires="p14">
      <p:transition spd="slow" p14:dur="2000" advTm="14456"/>
    </mc:Choice>
    <mc:Fallback xmlns="">
      <p:transition spd="slow" advTm="14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752600" y="191051"/>
            <a:ext cx="8253412" cy="646692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8666236"/>
      </p:ext>
    </p:extLst>
  </p:cSld>
  <p:clrMapOvr>
    <a:masterClrMapping/>
  </p:clrMapOvr>
  <mc:AlternateContent xmlns:mc="http://schemas.openxmlformats.org/markup-compatibility/2006" xmlns:p14="http://schemas.microsoft.com/office/powerpoint/2010/main">
    <mc:Choice Requires="p14">
      <p:transition spd="slow" p14:dur="2000" advTm="14006"/>
    </mc:Choice>
    <mc:Fallback xmlns="">
      <p:transition spd="slow" advTm="14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20656</TotalTime>
  <Words>192</Words>
  <Application>Microsoft Office PowerPoint</Application>
  <PresentationFormat>Widescreen</PresentationFormat>
  <Paragraphs>41</Paragraphs>
  <Slides>24</Slides>
  <Notes>16</Notes>
  <HiddenSlides>0</HiddenSlides>
  <MMClips>24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Food Will Win the War</vt:lpstr>
      <vt:lpstr>World War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World War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vt:lpstr>
      <vt:lpstr>PowerPoint Presentation</vt:lpstr>
      <vt:lpstr>PowerPoint Presentation</vt:lpstr>
      <vt:lpstr>PowerPoint Presentation</vt:lpstr>
    </vt:vector>
  </TitlesOfParts>
  <Company>WC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Will Win the War</dc:title>
  <dc:creator>Carolin Collins</dc:creator>
  <cp:lastModifiedBy>Carolin Collins</cp:lastModifiedBy>
  <cp:revision>29</cp:revision>
  <dcterms:created xsi:type="dcterms:W3CDTF">2021-04-19T14:39:02Z</dcterms:created>
  <dcterms:modified xsi:type="dcterms:W3CDTF">2021-05-11T15:39:16Z</dcterms:modified>
</cp:coreProperties>
</file>